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4"/>
  </p:notesMasterIdLst>
  <p:sldIdLst>
    <p:sldId id="267" r:id="rId4"/>
    <p:sldId id="262" r:id="rId5"/>
    <p:sldId id="263" r:id="rId6"/>
    <p:sldId id="274" r:id="rId7"/>
    <p:sldId id="269" r:id="rId8"/>
    <p:sldId id="273" r:id="rId9"/>
    <p:sldId id="270" r:id="rId10"/>
    <p:sldId id="271" r:id="rId11"/>
    <p:sldId id="272" r:id="rId12"/>
    <p:sldId id="268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amsungOne 800C" panose="020B0906030303020204" charset="0"/>
      <p:bold r:id="rId19"/>
    </p:embeddedFont>
    <p:embeddedFont>
      <p:font typeface="SamsungOne 450C" panose="020B0506030303020204" charset="0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2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04.06.2022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 advTm="1256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Приложение для подготовки к декабрьскому сочинению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96742"/>
            <a:ext cx="9144000" cy="866267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Автор: Филозоп Софья</a:t>
            </a:r>
          </a:p>
          <a:p>
            <a:r>
              <a:rPr lang="ru-RU" dirty="0" smtClean="0"/>
              <a:t>Преподаватель: </a:t>
            </a:r>
            <a:r>
              <a:rPr lang="ru-RU" dirty="0" smtClean="0"/>
              <a:t>Нужных Алексей Васильевич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04.06.2022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04.06.2022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Ц</a:t>
            </a:r>
            <a:r>
              <a:rPr lang="ru-RU" dirty="0" smtClean="0"/>
              <a:t>ель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863138" y="1600200"/>
            <a:ext cx="8823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rgbClr val="44546A"/>
                </a:solidFill>
              </a:rPr>
              <a:t>Создать приложение, которое поможет одиннадцатиклассникам успешно написать итоговое </a:t>
            </a:r>
            <a:r>
              <a:rPr lang="ru-RU" sz="3200" dirty="0" smtClean="0">
                <a:solidFill>
                  <a:srgbClr val="44546A"/>
                </a:solidFill>
              </a:rPr>
              <a:t>сочинение</a:t>
            </a:r>
            <a:endParaRPr lang="ru-RU" sz="32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04.06.2022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Задачи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863138" y="1807410"/>
            <a:ext cx="980962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44546A"/>
                </a:solidFill>
              </a:rPr>
              <a:t>С</a:t>
            </a:r>
            <a:r>
              <a:rPr lang="ru-RU" sz="3200" dirty="0" smtClean="0">
                <a:solidFill>
                  <a:srgbClr val="44546A"/>
                </a:solidFill>
              </a:rPr>
              <a:t>оздать базу данных с произведениями по 5 направлениям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rgbClr val="44546A"/>
                </a:solidFill>
              </a:rPr>
              <a:t>Придумать и реализовать интерфейс читательского дневника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44546A"/>
                </a:solidFill>
              </a:rPr>
              <a:t>C</a:t>
            </a:r>
            <a:r>
              <a:rPr lang="ru-RU" sz="3200" dirty="0" smtClean="0">
                <a:solidFill>
                  <a:srgbClr val="44546A"/>
                </a:solidFill>
              </a:rPr>
              <a:t>делать напоминание, если пользователь долго не открывает 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19809564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04.06.2022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Демонстрация работы приложения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139" y="1352038"/>
            <a:ext cx="2205371" cy="49008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564" y="3253960"/>
            <a:ext cx="2314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rgbClr val="44546A"/>
                </a:solidFill>
              </a:rPr>
              <a:t>Окно направлений</a:t>
            </a:r>
            <a:endParaRPr lang="ru-RU" sz="2800" dirty="0">
              <a:solidFill>
                <a:srgbClr val="44546A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0263" y="3253959"/>
            <a:ext cx="2396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rgbClr val="44546A"/>
                </a:solidFill>
              </a:rPr>
              <a:t>Окно произведений</a:t>
            </a:r>
            <a:endParaRPr lang="ru-RU" sz="2800" dirty="0">
              <a:solidFill>
                <a:srgbClr val="44546A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926" y="1352038"/>
            <a:ext cx="2205370" cy="490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999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04.06.2022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Демонстрация работы приложения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677525" y="1690296"/>
            <a:ext cx="2314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rgbClr val="44546A"/>
                </a:solidFill>
              </a:rPr>
              <a:t>Окно </a:t>
            </a:r>
            <a:r>
              <a:rPr lang="ru-RU" sz="2800" dirty="0" smtClean="0">
                <a:solidFill>
                  <a:srgbClr val="44546A"/>
                </a:solidFill>
              </a:rPr>
              <a:t>добавления</a:t>
            </a:r>
            <a:endParaRPr lang="ru-RU" sz="2800" dirty="0">
              <a:solidFill>
                <a:srgbClr val="44546A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06789" y="1690295"/>
            <a:ext cx="28003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rgbClr val="44546A"/>
                </a:solidFill>
              </a:rPr>
              <a:t>Окно </a:t>
            </a:r>
            <a:r>
              <a:rPr lang="ru-RU" sz="2800" dirty="0" smtClean="0">
                <a:solidFill>
                  <a:srgbClr val="44546A"/>
                </a:solidFill>
              </a:rPr>
              <a:t>редактирования</a:t>
            </a:r>
            <a:endParaRPr lang="ru-RU" sz="2800" dirty="0">
              <a:solidFill>
                <a:srgbClr val="44546A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04"/>
          <a:stretch/>
        </p:blipFill>
        <p:spPr>
          <a:xfrm>
            <a:off x="1291762" y="3206526"/>
            <a:ext cx="3086100" cy="261263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75"/>
          <a:stretch/>
        </p:blipFill>
        <p:spPr>
          <a:xfrm>
            <a:off x="7092488" y="3206526"/>
            <a:ext cx="3086100" cy="278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502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04.06.2022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Описание реализации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63138" y="1600200"/>
            <a:ext cx="98953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rgbClr val="44546A"/>
                </a:solidFill>
              </a:rPr>
              <a:t>Приложение имеет </a:t>
            </a:r>
            <a:r>
              <a:rPr lang="ru-RU" sz="3200" dirty="0" smtClean="0">
                <a:solidFill>
                  <a:srgbClr val="44546A"/>
                </a:solidFill>
              </a:rPr>
              <a:t>3 </a:t>
            </a:r>
            <a:r>
              <a:rPr lang="ru-RU" sz="3200" dirty="0" smtClean="0">
                <a:solidFill>
                  <a:srgbClr val="44546A"/>
                </a:solidFill>
              </a:rPr>
              <a:t>активности:</a:t>
            </a:r>
          </a:p>
          <a:p>
            <a:pPr marL="1428750" lvl="2" indent="-514350">
              <a:buFont typeface="+mj-lt"/>
              <a:buAutoNum type="arabicPeriod"/>
            </a:pPr>
            <a:r>
              <a:rPr lang="ru-RU" sz="3200" dirty="0" smtClean="0">
                <a:solidFill>
                  <a:srgbClr val="44546A"/>
                </a:solidFill>
              </a:rPr>
              <a:t>Список направлений </a:t>
            </a:r>
          </a:p>
          <a:p>
            <a:pPr marL="1428750" lvl="2" indent="-514350">
              <a:buFont typeface="+mj-lt"/>
              <a:buAutoNum type="arabicPeriod"/>
            </a:pPr>
            <a:r>
              <a:rPr lang="ru-RU" sz="3200" dirty="0" smtClean="0">
                <a:solidFill>
                  <a:srgbClr val="44546A"/>
                </a:solidFill>
              </a:rPr>
              <a:t>Список </a:t>
            </a:r>
            <a:r>
              <a:rPr lang="ru-RU" sz="3200" dirty="0" smtClean="0">
                <a:solidFill>
                  <a:srgbClr val="44546A"/>
                </a:solidFill>
              </a:rPr>
              <a:t>произведений</a:t>
            </a:r>
          </a:p>
          <a:p>
            <a:pPr marL="1428750" lvl="2" indent="-514350">
              <a:buFont typeface="+mj-lt"/>
              <a:buAutoNum type="arabicPeriod"/>
            </a:pPr>
            <a:r>
              <a:rPr lang="ru-RU" sz="3200" dirty="0" smtClean="0">
                <a:solidFill>
                  <a:srgbClr val="44546A"/>
                </a:solidFill>
              </a:rPr>
              <a:t>Редактирование и добавление произведений</a:t>
            </a:r>
            <a:endParaRPr lang="ru-RU" sz="3200" dirty="0" smtClean="0">
              <a:solidFill>
                <a:srgbClr val="44546A"/>
              </a:solidFill>
            </a:endParaRPr>
          </a:p>
          <a:p>
            <a:pPr lvl="2"/>
            <a:endParaRPr lang="ru-RU" sz="3200" dirty="0" smtClean="0">
              <a:solidFill>
                <a:srgbClr val="44546A"/>
              </a:solidFill>
            </a:endParaRPr>
          </a:p>
          <a:p>
            <a:r>
              <a:rPr lang="ru-RU" sz="3200" dirty="0" smtClean="0">
                <a:solidFill>
                  <a:srgbClr val="44546A"/>
                </a:solidFill>
              </a:rPr>
              <a:t>Список произведений реализован через базу </a:t>
            </a:r>
            <a:r>
              <a:rPr lang="ru-RU" sz="3200" dirty="0" smtClean="0">
                <a:solidFill>
                  <a:srgbClr val="44546A"/>
                </a:solidFill>
              </a:rPr>
              <a:t>данных</a:t>
            </a:r>
            <a:endParaRPr lang="ru-RU" sz="3200" dirty="0" smtClean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320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04.06.2022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Особенности приложения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63138" y="1600200"/>
            <a:ext cx="989535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rgbClr val="44546A"/>
                </a:solidFill>
              </a:rPr>
              <a:t>Возможность редактировать список произведений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rgbClr val="44546A"/>
                </a:solidFill>
              </a:rPr>
              <a:t>Изменение списка произведений по мере прочтения – прочитанные произведения удаляются из списка, что </a:t>
            </a:r>
            <a:r>
              <a:rPr lang="ru-RU" sz="3200" dirty="0" smtClean="0">
                <a:solidFill>
                  <a:srgbClr val="44546A"/>
                </a:solidFill>
              </a:rPr>
              <a:t>дает положительную мотивацию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rgbClr val="44546A"/>
                </a:solidFill>
              </a:rPr>
              <a:t>Если </a:t>
            </a:r>
            <a:r>
              <a:rPr lang="ru-RU" sz="3200" dirty="0" smtClean="0">
                <a:solidFill>
                  <a:srgbClr val="44546A"/>
                </a:solidFill>
              </a:rPr>
              <a:t>пользователь </a:t>
            </a:r>
            <a:r>
              <a:rPr lang="ru-RU" sz="3200" dirty="0" smtClean="0">
                <a:solidFill>
                  <a:srgbClr val="44546A"/>
                </a:solidFill>
              </a:rPr>
              <a:t>сутки </a:t>
            </a:r>
            <a:r>
              <a:rPr lang="ru-RU" sz="3200" dirty="0" smtClean="0">
                <a:solidFill>
                  <a:srgbClr val="44546A"/>
                </a:solidFill>
              </a:rPr>
              <a:t>не открывает приложение, то на телефон приходит </a:t>
            </a:r>
            <a:r>
              <a:rPr lang="ru-RU" sz="3200" dirty="0" smtClean="0">
                <a:solidFill>
                  <a:srgbClr val="44546A"/>
                </a:solidFill>
              </a:rPr>
              <a:t>уведомление</a:t>
            </a:r>
          </a:p>
          <a:p>
            <a:endParaRPr lang="ru-RU" sz="3200" dirty="0">
              <a:solidFill>
                <a:srgbClr val="44546A"/>
              </a:solidFill>
            </a:endParaRPr>
          </a:p>
          <a:p>
            <a:endParaRPr lang="ru-RU" sz="3200" dirty="0" smtClean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948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04.06.2022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63138" y="1080740"/>
            <a:ext cx="989535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Представленное приложение позволяет школьнику подготовиться по каждому из направлений итогового сочинения, планомерно читая </a:t>
            </a:r>
            <a:r>
              <a:rPr lang="ru-RU" sz="2800">
                <a:solidFill>
                  <a:schemeClr val="bg2">
                    <a:lumMod val="10000"/>
                  </a:schemeClr>
                </a:solidFill>
              </a:rPr>
              <a:t>литературные </a:t>
            </a:r>
            <a:r>
              <a:rPr lang="ru-RU" sz="2800" smtClean="0">
                <a:solidFill>
                  <a:schemeClr val="bg2">
                    <a:lumMod val="10000"/>
                  </a:schemeClr>
                </a:solidFill>
              </a:rPr>
              <a:t>произведения</a:t>
            </a:r>
            <a:endParaRPr lang="ru-RU" sz="2800" dirty="0" smtClean="0">
              <a:solidFill>
                <a:schemeClr val="bg2">
                  <a:lumMod val="10000"/>
                </a:schemeClr>
              </a:solidFill>
            </a:endParaRPr>
          </a:p>
          <a:p>
            <a:endParaRPr lang="ru-RU" sz="28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</a:rPr>
              <a:t>В </a:t>
            </a:r>
            <a:r>
              <a:rPr lang="ru-RU" sz="2800" dirty="0">
                <a:solidFill>
                  <a:schemeClr val="bg2">
                    <a:lumMod val="10000"/>
                  </a:schemeClr>
                </a:solidFill>
              </a:rPr>
              <a:t>функционал приложения входит напоминание, чтобы одиннадцатиклассник не забыл вернуться к </a:t>
            </a: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</a:rPr>
              <a:t>чтению и максимально был готов к итоговому сочинению</a:t>
            </a:r>
          </a:p>
          <a:p>
            <a:endParaRPr lang="ru-RU" sz="28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</a:rPr>
              <a:t>Пути улучшения:</a:t>
            </a:r>
          </a:p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</a:rPr>
              <a:t>Возможно заменить удаление прочтенных произведений на отметку в списке, а также выделить отдельную базу данных цитат и ключевых аргументов для итогового сочинения</a:t>
            </a:r>
            <a:endParaRPr lang="ru-RU" sz="2800" dirty="0">
              <a:solidFill>
                <a:schemeClr val="bg2">
                  <a:lumMod val="10000"/>
                </a:schemeClr>
              </a:solidFill>
            </a:endParaRPr>
          </a:p>
          <a:p>
            <a:endParaRPr lang="ru-RU" sz="320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209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200</Words>
  <Application>Microsoft Office PowerPoint</Application>
  <PresentationFormat>Широкоэкранный</PresentationFormat>
  <Paragraphs>49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Calibri</vt:lpstr>
      <vt:lpstr>SamsungOne 800C</vt:lpstr>
      <vt:lpstr>SamsungOne 450C</vt:lpstr>
      <vt:lpstr>Arial</vt:lpstr>
      <vt:lpstr>Samsung IT School White</vt:lpstr>
      <vt:lpstr>Samsung IT School En</vt:lpstr>
      <vt:lpstr>Samsung IT School White En</vt:lpstr>
      <vt:lpstr>Презентация PowerPoint</vt:lpstr>
      <vt:lpstr>Приложение для подготовки к декабрьскому сочинению</vt:lpstr>
      <vt:lpstr>Цель</vt:lpstr>
      <vt:lpstr>Задачи</vt:lpstr>
      <vt:lpstr>Демонстрация работы приложения</vt:lpstr>
      <vt:lpstr>Демонстрация работы приложения</vt:lpstr>
      <vt:lpstr>Описание реализации</vt:lpstr>
      <vt:lpstr>Особенности приложения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41</cp:revision>
  <dcterms:created xsi:type="dcterms:W3CDTF">2020-05-25T08:37:09Z</dcterms:created>
  <dcterms:modified xsi:type="dcterms:W3CDTF">2022-06-04T06:57:33Z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